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8" r:id="rId13"/>
    <p:sldId id="271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2294" autoAdjust="0"/>
  </p:normalViewPr>
  <p:slideViewPr>
    <p:cSldViewPr>
      <p:cViewPr varScale="1">
        <p:scale>
          <a:sx n="67" d="100"/>
          <a:sy n="67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8915400" cy="5601533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6600" dirty="0" smtClean="0"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যৌতুক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209800" y="304800"/>
            <a:ext cx="5029200" cy="1143000"/>
          </a:xfrm>
          <a:prstGeom prst="flowChartDecision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0" y="2133600"/>
            <a:ext cx="4191000" cy="152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76800" y="2133600"/>
            <a:ext cx="4267200" cy="152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0" y="129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286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5146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6002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386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0292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172200" y="2286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229600" y="22098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162800" y="22098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240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স্ত্রীহত্যা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352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দাম্পত্যকলহ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3352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দারিদ্র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দুর্নীত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7600" y="3352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ওবহু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hampa\Pictures\nari_bon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3429000" cy="2895600"/>
          </a:xfrm>
          <a:prstGeom prst="rect">
            <a:avLst/>
          </a:prstGeom>
          <a:noFill/>
        </p:spPr>
      </p:pic>
      <p:pic>
        <p:nvPicPr>
          <p:cNvPr id="29" name="Picture 2" descr="C:\Users\shampa\Pictures\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219200" y="381000"/>
            <a:ext cx="5257800" cy="1066800"/>
          </a:xfrm>
          <a:prstGeom prst="flowChartTermina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hampa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19400" cy="3962400"/>
          </a:xfrm>
          <a:prstGeom prst="rect">
            <a:avLst/>
          </a:prstGeom>
          <a:noFill/>
        </p:spPr>
      </p:pic>
      <p:pic>
        <p:nvPicPr>
          <p:cNvPr id="10" name="Picture 3" descr="C:\Users\shampa\Pictures\m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895600" cy="3962400"/>
          </a:xfrm>
          <a:prstGeom prst="rect">
            <a:avLst/>
          </a:prstGeom>
          <a:noFill/>
        </p:spPr>
      </p:pic>
      <p:pic>
        <p:nvPicPr>
          <p:cNvPr id="3" name="Picture 2" descr="C:\Users\shamp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2743200" cy="4038600"/>
          </a:xfrm>
          <a:prstGeom prst="rect">
            <a:avLst/>
          </a:prstGeom>
          <a:noFill/>
        </p:spPr>
      </p:pic>
      <p:pic>
        <p:nvPicPr>
          <p:cNvPr id="1027" name="Picture 3" descr="C:\Users\shampa\Pictures\dowry-sm20130626082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-457200"/>
            <a:ext cx="2514600" cy="1562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7150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সবোর্চ্চ-৫বছর, সর্বনিম্ন-১বছর।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78078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৫-হাজার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অর্থদন্ড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019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মৃত্যুদন্ড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057400" y="0"/>
            <a:ext cx="5181600" cy="1600200"/>
          </a:xfrm>
          <a:prstGeom prst="smileyFac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457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62000" y="5867400"/>
            <a:ext cx="806824" cy="990600"/>
          </a:xfrm>
          <a:prstGeom prst="cloud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7543800" y="3962400"/>
            <a:ext cx="609600" cy="914400"/>
          </a:xfrm>
          <a:prstGeom prst="cloud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DSC0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95400"/>
            <a:ext cx="2057400" cy="2667000"/>
          </a:xfrm>
          <a:prstGeom prst="rect">
            <a:avLst/>
          </a:prstGeom>
          <a:noFill/>
        </p:spPr>
      </p:pic>
      <p:pic>
        <p:nvPicPr>
          <p:cNvPr id="3" name="Picture 2" descr="E:\DSC02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352800"/>
            <a:ext cx="25146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0" y="4191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943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5105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যৌতুকের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676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যৌতুকের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965450" y="3480594"/>
          <a:ext cx="3213100" cy="765175"/>
        </p:xfrm>
        <a:graphic>
          <a:graphicData uri="http://schemas.openxmlformats.org/presentationml/2006/ole">
            <p:oleObj spid="_x0000_s2050" name="Packager Shell Object" showAsIcon="1" r:id="rId3" imgW="3213000" imgH="765000" progId="Package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74638"/>
            <a:ext cx="4572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838200" y="17526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2362200"/>
            <a:ext cx="152400" cy="838200"/>
            <a:chOff x="838200" y="2362200"/>
            <a:chExt cx="152400" cy="838200"/>
          </a:xfrm>
        </p:grpSpPr>
        <p:sp>
          <p:nvSpPr>
            <p:cNvPr id="6" name="5-Point Star 5"/>
            <p:cNvSpPr/>
            <p:nvPr/>
          </p:nvSpPr>
          <p:spPr>
            <a:xfrm>
              <a:off x="838200" y="2362200"/>
              <a:ext cx="762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838200" y="2971800"/>
              <a:ext cx="1524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0"/>
            <a:ext cx="5562600" cy="1295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85800" y="3505200"/>
            <a:ext cx="457200" cy="228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hampa\Pictures\fl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0104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410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থাকিলে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667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s-Glitters-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3276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indent="-27432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জাহাঙ্গীর হোসেন।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indent="-274320"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সহকরী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indent="-274320" algn="ctr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গোলাম নবী মডেল পাইলট উচ্চ বিদ্যালয়</a:t>
            </a:r>
          </a:p>
          <a:p>
            <a:pPr indent="-274320" algn="ctr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কালিয়াকৈর,গাজীপুর।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-৭ম</a:t>
            </a:r>
          </a:p>
          <a:p>
            <a:pPr>
              <a:buNone/>
            </a:pP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আধ্যায়-১০ম)</a:t>
            </a:r>
          </a:p>
          <a:p>
            <a:pPr>
              <a:buNone/>
            </a:pPr>
            <a:r>
              <a:rPr lang="en-US" sz="36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:-৫০ </a:t>
            </a:r>
            <a:r>
              <a:rPr lang="en-US" sz="36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২৬-১০-২০১৩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676400" y="0"/>
            <a:ext cx="5486400" cy="1524000"/>
          </a:xfrm>
          <a:prstGeom prst="flowChartDecision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Wave 3"/>
          <p:cNvSpPr/>
          <p:nvPr/>
        </p:nvSpPr>
        <p:spPr>
          <a:xfrm>
            <a:off x="1981200" y="-228600"/>
            <a:ext cx="5867400" cy="1295400"/>
          </a:xfrm>
          <a:prstGeom prst="wav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hampa\Pictures\provar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286000" cy="2238375"/>
          </a:xfrm>
          <a:prstGeom prst="rect">
            <a:avLst/>
          </a:prstGeom>
          <a:noFill/>
        </p:spPr>
      </p:pic>
      <p:pic>
        <p:nvPicPr>
          <p:cNvPr id="1027" name="Picture 3" descr="C:\Users\shampa\Pictures\বাল্য-বিয়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1"/>
            <a:ext cx="2133600" cy="2209799"/>
          </a:xfrm>
          <a:prstGeom prst="rect">
            <a:avLst/>
          </a:prstGeom>
          <a:noFill/>
        </p:spPr>
      </p:pic>
      <p:pic>
        <p:nvPicPr>
          <p:cNvPr id="1028" name="Picture 4" descr="C:\Users\shampa\Pictures\51f96f6ff2fc2-Untitle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00200"/>
            <a:ext cx="1905000" cy="2266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দারিদ্র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26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নিরক্ষরতা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4191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কুসংস্কার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26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mpa\Desktop\picture\251713_174564225938829_100001557590671_462398_577379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002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026" name="Picture 2" descr="C:\Users\shampa\Pictures\bo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181600" cy="4302093"/>
          </a:xfrm>
          <a:prstGeom prst="rect">
            <a:avLst/>
          </a:prstGeom>
          <a:noFill/>
        </p:spPr>
      </p:pic>
      <p:pic>
        <p:nvPicPr>
          <p:cNvPr id="1027" name="Picture 3" descr="C:\Users\shampa\Pictures\m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52600"/>
            <a:ext cx="2667000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6019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8423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বউ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048000"/>
            <a:ext cx="1143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172200" y="4800600"/>
          <a:ext cx="1965325" cy="765175"/>
        </p:xfrm>
        <a:graphic>
          <a:graphicData uri="http://schemas.openxmlformats.org/presentationml/2006/ole">
            <p:oleObj spid="_x0000_s1027" name="Packager Shell Object" showAsIcon="1" r:id="rId5" imgW="1964880" imgH="7650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667000" y="304800"/>
            <a:ext cx="3886200" cy="12192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ptagon 4"/>
          <p:cNvSpPr/>
          <p:nvPr/>
        </p:nvSpPr>
        <p:spPr>
          <a:xfrm>
            <a:off x="1828800" y="1676400"/>
            <a:ext cx="4953000" cy="4343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276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:\Users\shampa\Pictures\m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971800" cy="3581400"/>
          </a:xfrm>
          <a:prstGeom prst="rect">
            <a:avLst/>
          </a:prstGeom>
          <a:noFill/>
        </p:spPr>
      </p:pic>
      <p:pic>
        <p:nvPicPr>
          <p:cNvPr id="5" name="Picture 4" descr="C:\Users\shampa\Pictures\2ivn2m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7432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487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029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562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mpa\Pictures\2011-03-18-1300467203-d41d8cd98f00b204e9800998ecf8427e341.Copy of IMG_0973-6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371600"/>
            <a:ext cx="3124200" cy="3657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09600" y="510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04800"/>
            <a:ext cx="4191000" cy="1219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8200" y="17526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838200" y="28956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1430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বরকে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সরনঞ্জম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সমাজেই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যৌতুক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বিবাহিত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যৌতুক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1447800" y="0"/>
            <a:ext cx="6400800" cy="1752600"/>
          </a:xfrm>
          <a:prstGeom prst="flowChartDecision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shampa\Pictures\dowry-sm2013062608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132" y="0"/>
            <a:ext cx="1919868" cy="119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277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পরিচিতি</vt:lpstr>
      <vt:lpstr>Slide 3</vt:lpstr>
      <vt:lpstr>বাংলাদেশের সামাজিক সমস্যা </vt:lpstr>
      <vt:lpstr>এসো একটি ছবি দেখি </vt:lpstr>
      <vt:lpstr>আজকের পাঠদান</vt:lpstr>
      <vt:lpstr>                             যৌতুক </vt:lpstr>
      <vt:lpstr>শিখনফল</vt:lpstr>
      <vt:lpstr>         বাংলাদেশের যৌতুক প্রথা</vt:lpstr>
      <vt:lpstr>যৌতুক সমস্যা </vt:lpstr>
      <vt:lpstr>       যৌতুক নিরোধ আইন</vt:lpstr>
      <vt:lpstr>Slide 12</vt:lpstr>
      <vt:lpstr>এসো একটি ভিডিও দেখি </vt:lpstr>
      <vt:lpstr>মূল্যায়ন </vt:lpstr>
      <vt:lpstr>বাড়ির কাজ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shampa</dc:creator>
  <cp:lastModifiedBy>USER</cp:lastModifiedBy>
  <cp:revision>224</cp:revision>
  <dcterms:created xsi:type="dcterms:W3CDTF">2006-08-16T00:00:00Z</dcterms:created>
  <dcterms:modified xsi:type="dcterms:W3CDTF">2017-08-30T01:32:19Z</dcterms:modified>
</cp:coreProperties>
</file>